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8" r:id="rId6"/>
    <p:sldId id="277" r:id="rId7"/>
    <p:sldId id="27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tem amor por mim, </a:t>
            </a:r>
          </a:p>
          <a:p>
            <a:r>
              <a:rPr lang="pt-BR" dirty="0"/>
              <a:t>Com certeza eu creio assim; </a:t>
            </a:r>
          </a:p>
          <a:p>
            <a:r>
              <a:rPr lang="pt-BR" dirty="0"/>
              <a:t>Por amor de mim morreu, </a:t>
            </a:r>
          </a:p>
          <a:p>
            <a:r>
              <a:rPr lang="pt-BR" dirty="0"/>
              <a:t>Vivo está por mim no Céu.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E7235F-0782-45CE-B922-0F56675C7A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Jesus, o Salvador.</a:t>
            </a:r>
          </a:p>
        </p:txBody>
      </p:sp>
    </p:spTree>
    <p:extLst>
      <p:ext uri="{BB962C8B-B14F-4D97-AF65-F5344CB8AC3E}">
        <p14:creationId xmlns:p14="http://schemas.microsoft.com/office/powerpoint/2010/main" val="1111842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Jesus me tem amor, </a:t>
            </a:r>
          </a:p>
          <a:p>
            <a:r>
              <a:rPr lang="pt-BR" dirty="0"/>
              <a:t>E Se fez meu Salvador; </a:t>
            </a:r>
          </a:p>
          <a:p>
            <a:r>
              <a:rPr lang="pt-BR" dirty="0"/>
              <a:t>Hoje ainda tem prazer </a:t>
            </a:r>
          </a:p>
          <a:p>
            <a:r>
              <a:rPr lang="pt-BR" dirty="0"/>
              <a:t>De meninos receber. </a:t>
            </a:r>
          </a:p>
        </p:txBody>
      </p:sp>
    </p:spTree>
    <p:extLst>
      <p:ext uri="{BB962C8B-B14F-4D97-AF65-F5344CB8AC3E}">
        <p14:creationId xmlns:p14="http://schemas.microsoft.com/office/powerpoint/2010/main" val="1555638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E7235F-0782-45CE-B922-0F56675C7A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Jesus, o Salvador.</a:t>
            </a:r>
          </a:p>
        </p:txBody>
      </p:sp>
    </p:spTree>
    <p:extLst>
      <p:ext uri="{BB962C8B-B14F-4D97-AF65-F5344CB8AC3E}">
        <p14:creationId xmlns:p14="http://schemas.microsoft.com/office/powerpoint/2010/main" val="66179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Senhor Jesus está </a:t>
            </a:r>
          </a:p>
          <a:p>
            <a:r>
              <a:rPr lang="pt-BR" dirty="0"/>
              <a:t>Ao meu lado, e levará, </a:t>
            </a:r>
          </a:p>
          <a:p>
            <a:r>
              <a:rPr lang="pt-BR" dirty="0"/>
              <a:t>Afinal, ao Céu de luz </a:t>
            </a:r>
          </a:p>
          <a:p>
            <a:r>
              <a:rPr lang="pt-BR" dirty="0"/>
              <a:t>Os que resgatou na cruz.</a:t>
            </a:r>
          </a:p>
        </p:txBody>
      </p:sp>
    </p:spTree>
    <p:extLst>
      <p:ext uri="{BB962C8B-B14F-4D97-AF65-F5344CB8AC3E}">
        <p14:creationId xmlns:p14="http://schemas.microsoft.com/office/powerpoint/2010/main" val="4276122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AMA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E7235F-0782-45CE-B922-0F56675C7A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Ama os meninos, </a:t>
            </a:r>
          </a:p>
          <a:p>
            <a:r>
              <a:rPr lang="pt-BR" dirty="0"/>
              <a:t>Jesus, o Salvador.</a:t>
            </a:r>
          </a:p>
        </p:txBody>
      </p:sp>
    </p:spTree>
    <p:extLst>
      <p:ext uri="{BB962C8B-B14F-4D97-AF65-F5344CB8AC3E}">
        <p14:creationId xmlns:p14="http://schemas.microsoft.com/office/powerpoint/2010/main" val="279027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155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AMA OS MENINOS</vt:lpstr>
      <vt:lpstr>JESUS AMA OS MENINOS</vt:lpstr>
      <vt:lpstr>JESUS AMA OS MENINOS</vt:lpstr>
      <vt:lpstr>JESUS AMA OS MENINOS</vt:lpstr>
      <vt:lpstr>JESUS AMA OS MENINOS</vt:lpstr>
      <vt:lpstr>JESUS AMA OS MENINOS</vt:lpstr>
      <vt:lpstr>JESUS AMA OS MENINOS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2019-06-12T23:26:09Z</dcterms:modified>
</cp:coreProperties>
</file>

<file path=docProps/thumbnail.jpeg>
</file>